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0" r:id="rId4"/>
    <p:sldId id="261" r:id="rId5"/>
    <p:sldId id="258" r:id="rId6"/>
    <p:sldId id="259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6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5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8549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37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ttēlu k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44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21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0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9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1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7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3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9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D88CF-F17D-40D0-AC5C-E2494903BA8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50216-1F0F-4C4D-A488-7CA3CE6A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412955"/>
            <a:ext cx="12192000" cy="1917290"/>
          </a:xfrm>
        </p:spPr>
        <p:txBody>
          <a:bodyPr>
            <a:normAutofit/>
          </a:bodyPr>
          <a:lstStyle/>
          <a:p>
            <a:pPr algn="ctr"/>
            <a:r>
              <a:rPr lang="lv-LV" sz="2700" dirty="0" smtClean="0"/>
              <a:t>Projekta «Skolas soma» pasākums «Namdara darbnīca»</a:t>
            </a:r>
            <a:br>
              <a:rPr lang="lv-LV" sz="2700" dirty="0" smtClean="0"/>
            </a:br>
            <a:r>
              <a:rPr lang="lv-LV" sz="2700" dirty="0" smtClean="0"/>
              <a:t>13.10.2023.</a:t>
            </a:r>
            <a:br>
              <a:rPr lang="lv-LV" sz="2700" dirty="0" smtClean="0"/>
            </a:br>
            <a:r>
              <a:rPr lang="lv-LV" sz="2700" smtClean="0"/>
              <a:t>                               </a:t>
            </a:r>
            <a:r>
              <a:rPr lang="lv-LV" sz="2700" dirty="0" smtClean="0"/>
              <a:t>Jelgavas 4.vidusskolas </a:t>
            </a:r>
            <a:r>
              <a:rPr lang="lv-LV" sz="2700" dirty="0" smtClean="0"/>
              <a:t>4.B klase un audzinātāja</a:t>
            </a:r>
            <a:endParaRPr lang="en-US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29" t="7277" r="8534" b="24430"/>
          <a:stretch/>
        </p:blipFill>
        <p:spPr>
          <a:xfrm>
            <a:off x="2211897" y="2123767"/>
            <a:ext cx="7345058" cy="44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1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4507219" cy="5133353"/>
          </a:xfrm>
        </p:spPr>
        <p:txBody>
          <a:bodyPr>
            <a:normAutofit/>
          </a:bodyPr>
          <a:lstStyle/>
          <a:p>
            <a:r>
              <a:rPr lang="en-US" dirty="0" err="1"/>
              <a:t>Viss</a:t>
            </a:r>
            <a:r>
              <a:rPr lang="en-US" dirty="0"/>
              <a:t> </a:t>
            </a:r>
            <a:r>
              <a:rPr lang="en-US" dirty="0" err="1"/>
              <a:t>sākās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dokumentālo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par </a:t>
            </a:r>
            <a:r>
              <a:rPr lang="en-US" dirty="0" err="1"/>
              <a:t>dabu</a:t>
            </a:r>
            <a:r>
              <a:rPr lang="en-US" dirty="0"/>
              <a:t>, </a:t>
            </a:r>
            <a:r>
              <a:rPr lang="en-US" dirty="0" err="1"/>
              <a:t>kokiem</a:t>
            </a:r>
            <a:r>
              <a:rPr lang="en-US" dirty="0"/>
              <a:t>, </a:t>
            </a:r>
            <a:r>
              <a:rPr lang="en-US" dirty="0" err="1"/>
              <a:t>kokapstrādi</a:t>
            </a:r>
            <a:r>
              <a:rPr lang="en-US" dirty="0"/>
              <a:t>….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7408" y="1"/>
            <a:ext cx="5150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0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9432" y="618518"/>
            <a:ext cx="3244645" cy="5841276"/>
          </a:xfrm>
        </p:spPr>
        <p:txBody>
          <a:bodyPr/>
          <a:lstStyle/>
          <a:p>
            <a:r>
              <a:rPr lang="lv-LV" dirty="0" smtClean="0"/>
              <a:t>Kā top dažādas lietas no koka… </a:t>
            </a:r>
            <a:endParaRPr lang="en-US" dirty="0"/>
          </a:p>
        </p:txBody>
      </p:sp>
      <p:pic>
        <p:nvPicPr>
          <p:cNvPr id="10" name="Satura vietturis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2767" y="124670"/>
            <a:ext cx="7291685" cy="648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2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Fragments no filmas</a:t>
            </a:r>
            <a:endParaRPr lang="en-US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3557" y="2249488"/>
            <a:ext cx="3541712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2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Pēc gūtajām teorētiskajām zināšanām sākās praktiskais darbs - darbnīcās</a:t>
            </a:r>
            <a:endParaRPr lang="en-US" dirty="0"/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1278" y="2249487"/>
            <a:ext cx="3345420" cy="4460560"/>
          </a:xfrm>
          <a:prstGeom prst="rect">
            <a:avLst/>
          </a:prstGeom>
        </p:spPr>
      </p:pic>
      <p:pic>
        <p:nvPicPr>
          <p:cNvPr id="6" name="Satura vietturis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75639" y="2249487"/>
            <a:ext cx="3345420" cy="446056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80" y="2249487"/>
            <a:ext cx="3344657" cy="44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46605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…</a:t>
            </a:r>
            <a:endParaRPr lang="en-US" dirty="0"/>
          </a:p>
        </p:txBody>
      </p:sp>
      <p:pic>
        <p:nvPicPr>
          <p:cNvPr id="7" name="Satura vietturis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9940" y="1468039"/>
            <a:ext cx="3948266" cy="5264355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14" y="1468039"/>
            <a:ext cx="3967316" cy="5286723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618" y="1468039"/>
            <a:ext cx="3967317" cy="5286723"/>
          </a:xfrm>
          <a:prstGeom prst="rect">
            <a:avLst/>
          </a:prstGeom>
        </p:spPr>
      </p:pic>
      <p:sp>
        <p:nvSpPr>
          <p:cNvPr id="12" name="Satura vietturis 11"/>
          <p:cNvSpPr>
            <a:spLocks noGrp="1"/>
          </p:cNvSpPr>
          <p:nvPr>
            <p:ph sz="half" idx="2"/>
          </p:nvPr>
        </p:nvSpPr>
        <p:spPr>
          <a:xfrm>
            <a:off x="4395020" y="383458"/>
            <a:ext cx="2285999" cy="781665"/>
          </a:xfrm>
        </p:spPr>
        <p:txBody>
          <a:bodyPr/>
          <a:lstStyle/>
          <a:p>
            <a:pPr marL="0" indent="0">
              <a:buNone/>
            </a:pPr>
            <a:r>
              <a:rPr lang="lv-LV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6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327355" y="0"/>
            <a:ext cx="9720056" cy="1165123"/>
          </a:xfrm>
        </p:spPr>
        <p:txBody>
          <a:bodyPr/>
          <a:lstStyle/>
          <a:p>
            <a:r>
              <a:rPr lang="lv-LV" dirty="0" smtClean="0"/>
              <a:t>Kā mums patika….</a:t>
            </a:r>
            <a:endParaRPr lang="en-US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23" r="2936"/>
          <a:stretch/>
        </p:blipFill>
        <p:spPr>
          <a:xfrm>
            <a:off x="1327355" y="867480"/>
            <a:ext cx="4586748" cy="599052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832" y="14748"/>
            <a:ext cx="5132439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41413" y="0"/>
            <a:ext cx="4020510" cy="1165123"/>
          </a:xfrm>
        </p:spPr>
        <p:txBody>
          <a:bodyPr/>
          <a:lstStyle/>
          <a:p>
            <a:r>
              <a:rPr lang="lv-LV" dirty="0" smtClean="0"/>
              <a:t>…</a:t>
            </a:r>
            <a:endParaRPr lang="en-US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897" y="1349836"/>
            <a:ext cx="4020510" cy="536068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3"/>
          <a:srcRect l="1177" t="13586" r="1440" b="25093"/>
          <a:stretch/>
        </p:blipFill>
        <p:spPr>
          <a:xfrm>
            <a:off x="5456891" y="973394"/>
            <a:ext cx="5849531" cy="49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55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1513297" cy="1478570"/>
          </a:xfrm>
        </p:spPr>
        <p:txBody>
          <a:bodyPr/>
          <a:lstStyle/>
          <a:p>
            <a:r>
              <a:rPr lang="lv-LV" dirty="0" smtClean="0"/>
              <a:t>…</a:t>
            </a:r>
            <a:endParaRPr lang="en-US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47" t="6444" r="1821" b="19433"/>
          <a:stretch/>
        </p:blipFill>
        <p:spPr>
          <a:xfrm>
            <a:off x="1320809" y="1593784"/>
            <a:ext cx="4844017" cy="5101983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31" y="131583"/>
            <a:ext cx="4925962" cy="65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ntūra">
  <a:themeElements>
    <a:clrScheme name="Zils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ontūr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ūra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Kontūra</Template>
  <TotalTime>36</TotalTime>
  <Words>49</Words>
  <Application>Microsoft Office PowerPoint</Application>
  <PresentationFormat>Platekrāna</PresentationFormat>
  <Paragraphs>10</Paragraphs>
  <Slides>9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Tw Cen MT</vt:lpstr>
      <vt:lpstr>Kontūra</vt:lpstr>
      <vt:lpstr>Projekta «Skolas soma» pasākums «Namdara darbnīca» 13.10.2023.                                Jelgavas 4.vidusskolas 4.B klase un audzinātāja</vt:lpstr>
      <vt:lpstr>Viss sākās ar dokumentālo filmu par dabu, kokiem, kokapstrādi….</vt:lpstr>
      <vt:lpstr>Kā top dažādas lietas no koka… </vt:lpstr>
      <vt:lpstr>Fragments no filmas</vt:lpstr>
      <vt:lpstr>Pēc gūtajām teorētiskajām zināšanām sākās praktiskais darbs - darbnīcās</vt:lpstr>
      <vt:lpstr>…</vt:lpstr>
      <vt:lpstr>Kā mums patika….</vt:lpstr>
      <vt:lpstr>…</vt:lpstr>
      <vt:lpstr>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Projekta «Skolas soma» pasākums «Namdara darbnīca» 13.10.2023. 4.B klase</dc:title>
  <dc:creator>User</dc:creator>
  <cp:lastModifiedBy>User</cp:lastModifiedBy>
  <cp:revision>6</cp:revision>
  <dcterms:created xsi:type="dcterms:W3CDTF">2023-10-17T15:16:42Z</dcterms:created>
  <dcterms:modified xsi:type="dcterms:W3CDTF">2023-10-17T15:55:47Z</dcterms:modified>
</cp:coreProperties>
</file>